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415" r:id="rId2"/>
    <p:sldId id="413" r:id="rId3"/>
    <p:sldId id="414" r:id="rId4"/>
    <p:sldId id="417" r:id="rId5"/>
    <p:sldId id="416" r:id="rId6"/>
    <p:sldId id="418" r:id="rId7"/>
    <p:sldId id="419" r:id="rId8"/>
    <p:sldId id="420" r:id="rId9"/>
  </p:sldIdLst>
  <p:sldSz cx="9144000" cy="6858000" type="screen4x3"/>
  <p:notesSz cx="7102475" cy="102330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33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1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69" d="100"/>
          <a:sy n="69" d="100"/>
        </p:scale>
        <p:origin x="3372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07787B3-EDD1-E663-FB45-BFC45D5FBE2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383" cy="513749"/>
          </a:xfrm>
          <a:prstGeom prst="rect">
            <a:avLst/>
          </a:prstGeom>
        </p:spPr>
        <p:txBody>
          <a:bodyPr vert="horz" lIns="97201" tIns="48600" rIns="97201" bIns="48600" rtlCol="0"/>
          <a:lstStyle>
            <a:lvl1pPr algn="l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A Study of the Proverbs (31)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C0FA3B6-0720-13F6-BECC-58E5BAAF71D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2486" y="0"/>
            <a:ext cx="3078383" cy="513749"/>
          </a:xfrm>
          <a:prstGeom prst="rect">
            <a:avLst/>
          </a:prstGeom>
        </p:spPr>
        <p:txBody>
          <a:bodyPr vert="horz" lIns="97201" tIns="48600" rIns="97201" bIns="48600" rtlCol="0"/>
          <a:lstStyle>
            <a:lvl1pPr algn="r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5/19/2024 am class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858069-8B31-D779-B41A-9373BFE59CD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719278"/>
            <a:ext cx="3078383" cy="513749"/>
          </a:xfrm>
          <a:prstGeom prst="rect">
            <a:avLst/>
          </a:prstGeom>
        </p:spPr>
        <p:txBody>
          <a:bodyPr vert="horz" lIns="97201" tIns="48600" rIns="97201" bIns="48600" rtlCol="0" anchor="b"/>
          <a:lstStyle>
            <a:lvl1pPr algn="l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Randy Childs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8FD037-B4FD-D6C6-D82D-A85EEE5E50A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2486" y="9719278"/>
            <a:ext cx="3078383" cy="513749"/>
          </a:xfrm>
          <a:prstGeom prst="rect">
            <a:avLst/>
          </a:prstGeom>
        </p:spPr>
        <p:txBody>
          <a:bodyPr vert="horz" lIns="97201" tIns="48600" rIns="97201" bIns="48600" rtlCol="0" anchor="b"/>
          <a:lstStyle>
            <a:lvl1pPr algn="r">
              <a:defRPr sz="1300"/>
            </a:lvl1pPr>
          </a:lstStyle>
          <a:p>
            <a:fld id="{5022EBBA-A151-449F-BE77-42F435A1B04A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3035158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342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r>
              <a:rPr lang="en-US"/>
              <a:t>A Study of the Proverbs (31)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3" y="0"/>
            <a:ext cx="3077739" cy="51342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r>
              <a:rPr lang="en-US"/>
              <a:t>5/19/2024 am class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49363" y="1279525"/>
            <a:ext cx="4603750" cy="3452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924643"/>
            <a:ext cx="5681980" cy="4029255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19598"/>
            <a:ext cx="3077739" cy="51342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r>
              <a:rPr lang="en-US"/>
              <a:t>Randy Childs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3" y="9719598"/>
            <a:ext cx="3077739" cy="51342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52397F75-1790-4757-AEA2-5EE674C2C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62306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 useBgFill="1">
        <p:nvSpPr>
          <p:cNvPr id="5" name="Rounded Rectangle 4"/>
          <p:cNvSpPr/>
          <p:nvPr/>
        </p:nvSpPr>
        <p:spPr>
          <a:xfrm>
            <a:off x="65089" y="69852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6" name="Rectangle 5"/>
          <p:cNvSpPr/>
          <p:nvPr/>
        </p:nvSpPr>
        <p:spPr>
          <a:xfrm>
            <a:off x="63500" y="1449390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7" name="Rectangle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63500" y="2976565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2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5/26/2024</a:t>
            </a:fld>
            <a:endParaRPr lang="en-US"/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3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8944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5/26/2024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265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3"/>
            <a:ext cx="201168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2"/>
            <a:ext cx="55626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5/26/2024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732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5/26/2024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271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 useBgFill="1">
        <p:nvSpPr>
          <p:cNvPr id="5" name="Rounded Rectangle 4"/>
          <p:cNvSpPr/>
          <p:nvPr/>
        </p:nvSpPr>
        <p:spPr>
          <a:xfrm>
            <a:off x="65313" y="69757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6" name="Rectangle 5"/>
          <p:cNvSpPr/>
          <p:nvPr/>
        </p:nvSpPr>
        <p:spPr>
          <a:xfrm flipV="1">
            <a:off x="69851" y="2376490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7" name="Rectangle 6"/>
          <p:cNvSpPr/>
          <p:nvPr/>
        </p:nvSpPr>
        <p:spPr>
          <a:xfrm>
            <a:off x="69851" y="2341565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8" name="Rectangle 7"/>
          <p:cNvSpPr/>
          <p:nvPr/>
        </p:nvSpPr>
        <p:spPr>
          <a:xfrm>
            <a:off x="68264" y="2468565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2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5/26/2024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4435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5/26/2024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969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5/26/2024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113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5/26/2024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764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5/26/2024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183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 useBgFill="1">
        <p:nvSpPr>
          <p:cNvPr id="6" name="Rounded Rectangle 5"/>
          <p:cNvSpPr/>
          <p:nvPr/>
        </p:nvSpPr>
        <p:spPr>
          <a:xfrm>
            <a:off x="63501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5/26/2024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472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flipV="1">
            <a:off x="68264" y="4683127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6" name="Rectangle 5"/>
          <p:cNvSpPr/>
          <p:nvPr/>
        </p:nvSpPr>
        <p:spPr>
          <a:xfrm>
            <a:off x="68264" y="4649790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7" name="Rectangle 6"/>
          <p:cNvSpPr/>
          <p:nvPr/>
        </p:nvSpPr>
        <p:spPr>
          <a:xfrm>
            <a:off x="68264" y="4773615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9" y="66677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5/26/2024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637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 useBgFill="1">
        <p:nvSpPr>
          <p:cNvPr id="8" name="Rounded Rectangle 7"/>
          <p:cNvSpPr/>
          <p:nvPr/>
        </p:nvSpPr>
        <p:spPr>
          <a:xfrm>
            <a:off x="63501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4FC9C30-F0C9-47ED-A7BD-FA1A1DA2F398}" type="datetimeFigureOut">
              <a:rPr lang="en-US" smtClean="0"/>
              <a:t>5/26/2024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999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eaLnBrk="1" fontAlgn="base" hangingPunct="1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1" fontAlgn="base" hangingPunct="1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1" fontAlgn="base" hangingPunct="1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1" fontAlgn="base" hangingPunct="1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fontAlgn="base" hangingPunct="1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6F9B6B-4CFF-013E-50C0-509E2F2AC7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angle 54">
            <a:extLst>
              <a:ext uri="{FF2B5EF4-FFF2-40B4-BE49-F238E27FC236}">
                <a16:creationId xmlns:a16="http://schemas.microsoft.com/office/drawing/2014/main" id="{1ED175EA-92C5-6385-AC2C-4138337F24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0672" y="95534"/>
            <a:ext cx="5943600" cy="6639635"/>
          </a:xfrm>
          <a:prstGeom prst="rect">
            <a:avLst/>
          </a:prstGeom>
          <a:noFill/>
          <a:ln w="9525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2CB274DA-294A-6AA3-3671-70F72B914031}"/>
              </a:ext>
            </a:extLst>
          </p:cNvPr>
          <p:cNvSpPr txBox="1"/>
          <p:nvPr/>
        </p:nvSpPr>
        <p:spPr>
          <a:xfrm>
            <a:off x="1620672" y="538777"/>
            <a:ext cx="5943600" cy="31661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681480" marR="1683385" algn="ctr"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4800" b="1" i="1" dirty="0">
                <a:effectLst/>
                <a:latin typeface="Chancery Uralic"/>
                <a:ea typeface="Chancery Uralic"/>
                <a:cs typeface="Chancery Uralic"/>
              </a:rPr>
              <a:t>WISDOM FROM GOD</a:t>
            </a:r>
          </a:p>
          <a:p>
            <a:pPr marL="589915" marR="590550" algn="ctr">
              <a:spcBef>
                <a:spcPts val="2585"/>
              </a:spcBef>
              <a:spcAft>
                <a:spcPts val="0"/>
              </a:spcAft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(A Study of Proverbs)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D0785412-01EA-A73E-2C1C-C234943CB351}"/>
              </a:ext>
            </a:extLst>
          </p:cNvPr>
          <p:cNvSpPr txBox="1"/>
          <p:nvPr/>
        </p:nvSpPr>
        <p:spPr>
          <a:xfrm>
            <a:off x="1630908" y="3224283"/>
            <a:ext cx="5923128" cy="3323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458595" marR="1458595" algn="ctr">
              <a:spcBef>
                <a:spcPts val="0"/>
              </a:spcBef>
              <a:spcAft>
                <a:spcPts val="0"/>
              </a:spcAft>
            </a:pPr>
            <a:endParaRPr lang="en-US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58595" marR="1458595" algn="ctr">
              <a:spcBef>
                <a:spcPts val="0"/>
              </a:spcBef>
              <a:spcAft>
                <a:spcPts val="0"/>
              </a:spcAft>
            </a:pPr>
            <a:endParaRPr lang="en-US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58595" marR="1458595" algn="ctr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13 Lessons</a:t>
            </a:r>
            <a:endParaRPr lang="en-US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>
              <a:spcBef>
                <a:spcPts val="5"/>
              </a:spcBef>
              <a:spcAft>
                <a:spcPts val="0"/>
              </a:spcAft>
            </a:pP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May 19, 2024</a:t>
            </a:r>
          </a:p>
          <a:p>
            <a:pPr marL="0" marR="0" algn="ctr">
              <a:spcBef>
                <a:spcPts val="5"/>
              </a:spcBef>
              <a:spcAft>
                <a:spcPts val="0"/>
              </a:spcAft>
            </a:pPr>
            <a:endParaRPr lang="en-US" sz="1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>
              <a:spcBef>
                <a:spcPts val="5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Prepared by</a:t>
            </a:r>
          </a:p>
          <a:p>
            <a:pPr marL="0" marR="0" algn="ctr">
              <a:spcBef>
                <a:spcPts val="5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Paul E. Cantrell</a:t>
            </a:r>
          </a:p>
          <a:p>
            <a:pPr marL="0" marR="0" algn="ctr">
              <a:spcBef>
                <a:spcPts val="5"/>
              </a:spcBef>
              <a:spcAft>
                <a:spcPts val="0"/>
              </a:spcAft>
            </a:pPr>
            <a:endParaRPr lang="en-US" sz="1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>
              <a:spcBef>
                <a:spcPts val="5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LESSON THREE</a:t>
            </a:r>
            <a:b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REWARDS OF RIGHTEOUSNESS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” 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(#1)</a:t>
            </a:r>
          </a:p>
        </p:txBody>
      </p:sp>
    </p:spTree>
    <p:extLst>
      <p:ext uri="{BB962C8B-B14F-4D97-AF65-F5344CB8AC3E}">
        <p14:creationId xmlns:p14="http://schemas.microsoft.com/office/powerpoint/2010/main" val="10280411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F2E37D-221E-6A24-B48C-3841634AD5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9A8798-3F88-6F8E-132C-5EE952C714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460" y="146980"/>
            <a:ext cx="8767482" cy="630942"/>
          </a:xfrm>
        </p:spPr>
        <p:txBody>
          <a:bodyPr>
            <a:sp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WISDOM FROM GOD (A STUDY OF PROVERBS)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47B13D-FC38-7EF8-682B-E5D7688AF7F6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8680" y="832513"/>
            <a:ext cx="8526640" cy="5878532"/>
          </a:xfrm>
        </p:spPr>
        <p:txBody>
          <a:bodyPr>
            <a:spAutoFit/>
          </a:bodyPr>
          <a:lstStyle/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Lesson Three: “The Rewards of Righteousness” (#1)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(Proverbs 10-12)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endParaRPr lang="en-US" sz="1200" dirty="0">
              <a:effectLst/>
              <a:latin typeface="Perpetua" panose="02020502060401020303" pitchFamily="18" charset="0"/>
              <a:ea typeface="Times New Roman" panose="02020603050405020304" pitchFamily="18" charset="0"/>
            </a:endParaRP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QUESTIONS FOR DISCUSSION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 startAt="21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Who holds his peace? (11:12)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21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Why is there a need of many counselors? (11:14)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21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Who does good to his own soul? (11:17)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21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What tends to life? (11:19)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21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Who is a delight to the Lord? (11:20)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21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Who is like a jewel in a swine’s snout? (11:22)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21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What tends to poverty? (11:24-26) a) b) c)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21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What will happen to the man who trusts in riches? (11:28)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21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What is the fruit of the righteous? (11:30)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21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What is one called who wins souls? (11:30)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2983B985-8057-87D7-0AD2-58093C6E3A58}"/>
              </a:ext>
            </a:extLst>
          </p:cNvPr>
          <p:cNvCxnSpPr>
            <a:cxnSpLocks/>
          </p:cNvCxnSpPr>
          <p:nvPr/>
        </p:nvCxnSpPr>
        <p:spPr>
          <a:xfrm>
            <a:off x="307360" y="5764830"/>
            <a:ext cx="8327594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7820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2C9333-393C-037E-4061-EE564A1FA1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E88D7E-0A35-2A94-D2A3-7FADFAD2E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460" y="146980"/>
            <a:ext cx="8767482" cy="630942"/>
          </a:xfrm>
        </p:spPr>
        <p:txBody>
          <a:bodyPr>
            <a:sp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WISDOM FROM GOD (A STUDY OF PROVERBS)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572964-D2C2-48A7-D52D-B9F2FEDBC50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8680" y="832513"/>
            <a:ext cx="8526640" cy="5016758"/>
          </a:xfrm>
        </p:spPr>
        <p:txBody>
          <a:bodyPr>
            <a:spAutoFit/>
          </a:bodyPr>
          <a:lstStyle/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Lesson Three: “The Rewards of Righteousness” (#1)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(Proverbs 10-12)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endParaRPr lang="en-US" sz="1200" dirty="0">
              <a:effectLst/>
              <a:latin typeface="Perpetua" panose="02020502060401020303" pitchFamily="18" charset="0"/>
              <a:ea typeface="Times New Roman" panose="02020603050405020304" pitchFamily="18" charset="0"/>
            </a:endParaRP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QUESTIONS FOR DISCUSSION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 startAt="31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Who will be commended? (12:8)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31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Who cares for His beasts? (12:10)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31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Whose way is right in his own eyes? (12:15)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31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How does a man show his righteousness? (12:17)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31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The tongue of the wise gives what? (12:18)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31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Who is promised that no evil will happen to them? (12:21)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31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What makes the heart of man glad? (12:25)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31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To what does the way of righteousness lead? (12:28)</a:t>
            </a:r>
          </a:p>
        </p:txBody>
      </p:sp>
    </p:spTree>
    <p:extLst>
      <p:ext uri="{BB962C8B-B14F-4D97-AF65-F5344CB8AC3E}">
        <p14:creationId xmlns:p14="http://schemas.microsoft.com/office/powerpoint/2010/main" val="3031043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6F9B6B-4CFF-013E-50C0-509E2F2AC7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angle 54">
            <a:extLst>
              <a:ext uri="{FF2B5EF4-FFF2-40B4-BE49-F238E27FC236}">
                <a16:creationId xmlns:a16="http://schemas.microsoft.com/office/drawing/2014/main" id="{1ED175EA-92C5-6385-AC2C-4138337F24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0672" y="95534"/>
            <a:ext cx="5943600" cy="6639635"/>
          </a:xfrm>
          <a:prstGeom prst="rect">
            <a:avLst/>
          </a:prstGeom>
          <a:noFill/>
          <a:ln w="9525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2CB274DA-294A-6AA3-3671-70F72B914031}"/>
              </a:ext>
            </a:extLst>
          </p:cNvPr>
          <p:cNvSpPr txBox="1"/>
          <p:nvPr/>
        </p:nvSpPr>
        <p:spPr>
          <a:xfrm>
            <a:off x="1620672" y="538777"/>
            <a:ext cx="5943600" cy="31661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681480" marR="1683385" algn="ctr"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4800" b="1" i="1" dirty="0">
                <a:effectLst/>
                <a:latin typeface="Chancery Uralic"/>
                <a:ea typeface="Chancery Uralic"/>
                <a:cs typeface="Chancery Uralic"/>
              </a:rPr>
              <a:t>WISDOM FROM GOD</a:t>
            </a:r>
          </a:p>
          <a:p>
            <a:pPr marL="589915" marR="590550" algn="ctr">
              <a:spcBef>
                <a:spcPts val="2585"/>
              </a:spcBef>
              <a:spcAft>
                <a:spcPts val="0"/>
              </a:spcAft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(A Study of Proverbs)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D0785412-01EA-A73E-2C1C-C234943CB351}"/>
              </a:ext>
            </a:extLst>
          </p:cNvPr>
          <p:cNvSpPr txBox="1"/>
          <p:nvPr/>
        </p:nvSpPr>
        <p:spPr>
          <a:xfrm>
            <a:off x="1630908" y="3224283"/>
            <a:ext cx="5923128" cy="3323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458595" marR="1458595" algn="ctr">
              <a:spcBef>
                <a:spcPts val="0"/>
              </a:spcBef>
              <a:spcAft>
                <a:spcPts val="0"/>
              </a:spcAft>
            </a:pPr>
            <a:endParaRPr lang="en-US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58595" marR="1458595" algn="ctr">
              <a:spcBef>
                <a:spcPts val="0"/>
              </a:spcBef>
              <a:spcAft>
                <a:spcPts val="0"/>
              </a:spcAft>
            </a:pPr>
            <a:endParaRPr lang="en-US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58595" marR="1458595" algn="ctr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13 Lessons</a:t>
            </a:r>
            <a:endParaRPr lang="en-US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>
              <a:spcBef>
                <a:spcPts val="5"/>
              </a:spcBef>
              <a:spcAft>
                <a:spcPts val="0"/>
              </a:spcAft>
            </a:pP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May 19, 2024</a:t>
            </a:r>
          </a:p>
          <a:p>
            <a:pPr marL="0" marR="0" algn="ctr">
              <a:spcBef>
                <a:spcPts val="5"/>
              </a:spcBef>
              <a:spcAft>
                <a:spcPts val="0"/>
              </a:spcAft>
            </a:pPr>
            <a:endParaRPr lang="en-US" sz="1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>
              <a:spcBef>
                <a:spcPts val="5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Prepared by</a:t>
            </a:r>
          </a:p>
          <a:p>
            <a:pPr marL="0" marR="0" algn="ctr">
              <a:spcBef>
                <a:spcPts val="5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Paul E. Cantrell</a:t>
            </a:r>
          </a:p>
          <a:p>
            <a:pPr marL="0" marR="0" algn="ctr">
              <a:spcBef>
                <a:spcPts val="5"/>
              </a:spcBef>
              <a:spcAft>
                <a:spcPts val="0"/>
              </a:spcAft>
            </a:pPr>
            <a:endParaRPr lang="en-US" sz="1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>
              <a:spcBef>
                <a:spcPts val="5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LESSON FOUR</a:t>
            </a:r>
            <a:b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REWARDS OF RIGHTEOUSNESS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” 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(#2)</a:t>
            </a:r>
          </a:p>
        </p:txBody>
      </p:sp>
    </p:spTree>
    <p:extLst>
      <p:ext uri="{BB962C8B-B14F-4D97-AF65-F5344CB8AC3E}">
        <p14:creationId xmlns:p14="http://schemas.microsoft.com/office/powerpoint/2010/main" val="6500153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2C9333-393C-037E-4061-EE564A1FA1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E88D7E-0A35-2A94-D2A3-7FADFAD2E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033" y="146980"/>
            <a:ext cx="8767482" cy="630942"/>
          </a:xfrm>
        </p:spPr>
        <p:txBody>
          <a:bodyPr>
            <a:sp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WISDOM FROM GOD (A STUDY OF PROVERBS)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572964-D2C2-48A7-D52D-B9F2FEDBC50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8680" y="832513"/>
            <a:ext cx="8526640" cy="5755422"/>
          </a:xfrm>
        </p:spPr>
        <p:txBody>
          <a:bodyPr>
            <a:spAutoFit/>
          </a:bodyPr>
          <a:lstStyle/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Lesson Four: “The Rewards of Righteousness” (#2)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(Proverbs 13-15)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endParaRPr lang="en-US" sz="1200" dirty="0">
              <a:effectLst/>
              <a:latin typeface="Perpetua" panose="02020502060401020303" pitchFamily="18" charset="0"/>
              <a:ea typeface="Times New Roman" panose="02020603050405020304" pitchFamily="18" charset="0"/>
            </a:endParaRP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QUESTIONS FOR DISCUSSION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 startAt="39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Who will keep his life? (13:3)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 startAt="39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What does a righteous man hate? (13:5)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 startAt="39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From what does contention come? (13:10)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 startAt="39"/>
            </a:pPr>
            <a:r>
              <a:rPr lang="en-US" dirty="0"/>
              <a:t>What will happen to the one who fears the commandment? (13:13)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 startAt="39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What way is hard? (13:15)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 startAt="39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Who will receive poverty and shame? (13:18)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39"/>
            </a:pPr>
            <a:r>
              <a:rPr lang="en-US" dirty="0"/>
              <a:t>Why should we want to walk with wise men? (13:20)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 startAt="39"/>
            </a:pPr>
            <a:r>
              <a:rPr lang="en-US" dirty="0"/>
              <a:t>What does a good man do? (13:22)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 startAt="39"/>
            </a:pPr>
            <a:r>
              <a:rPr lang="en-US" dirty="0"/>
              <a:t>Who fears the Lord? (14:2)</a:t>
            </a:r>
            <a:endParaRPr lang="en-US" sz="2800" dirty="0">
              <a:latin typeface="Perpetua" panose="02020502060401020303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240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2C9333-393C-037E-4061-EE564A1FA1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E88D7E-0A35-2A94-D2A3-7FADFAD2E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033" y="146980"/>
            <a:ext cx="8767482" cy="630942"/>
          </a:xfrm>
        </p:spPr>
        <p:txBody>
          <a:bodyPr>
            <a:sp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WISDOM FROM GOD (A STUDY OF PROVERBS)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572964-D2C2-48A7-D52D-B9F2FEDBC50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8680" y="832513"/>
            <a:ext cx="8526640" cy="5601533"/>
          </a:xfrm>
        </p:spPr>
        <p:txBody>
          <a:bodyPr>
            <a:spAutoFit/>
          </a:bodyPr>
          <a:lstStyle/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Lesson Four: “The Rewards of Righteousness” (#2)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(Proverbs 13-15)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endParaRPr lang="en-US" sz="1200" dirty="0">
              <a:effectLst/>
              <a:latin typeface="Perpetua" panose="02020502060401020303" pitchFamily="18" charset="0"/>
              <a:ea typeface="Times New Roman" panose="02020603050405020304" pitchFamily="18" charset="0"/>
            </a:endParaRP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QUESTIONS FOR DISCUSSION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 startAt="48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Who makes a mock at sin? (14:9)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 startAt="48"/>
            </a:pPr>
            <a:r>
              <a:rPr lang="en-US" dirty="0"/>
              <a:t>What are the ways of death? (14:12)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 startAt="48"/>
            </a:pPr>
            <a:r>
              <a:rPr lang="en-US" dirty="0"/>
              <a:t>Who believes every word? (14:15)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 startAt="48"/>
            </a:pPr>
            <a:r>
              <a:rPr lang="en-US" dirty="0"/>
              <a:t>Who departs from evil? (14:16)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 startAt="48"/>
            </a:pPr>
            <a:r>
              <a:rPr lang="en-US" dirty="0"/>
              <a:t>Who is crowned with knowledge? (14:18)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 startAt="48"/>
            </a:pPr>
            <a:r>
              <a:rPr lang="en-US" dirty="0"/>
              <a:t>What reward does one have who shows mercy to the poor? (14:21)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 startAt="48"/>
            </a:pPr>
            <a:r>
              <a:rPr lang="en-US" dirty="0"/>
              <a:t>What is a strong confidence? (14:26)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 startAt="48"/>
            </a:pPr>
            <a:r>
              <a:rPr lang="en-US" dirty="0"/>
              <a:t>What is a fountain of life? (14:27)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 startAt="48"/>
            </a:pPr>
            <a:r>
              <a:rPr lang="en-US" dirty="0"/>
              <a:t>What comes from a hasty spirit? (14:29)</a:t>
            </a:r>
            <a:endParaRPr lang="en-US" sz="2800" dirty="0">
              <a:latin typeface="Perpetua" panose="02020502060401020303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8679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2C9333-393C-037E-4061-EE564A1FA1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E88D7E-0A35-2A94-D2A3-7FADFAD2E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033" y="146980"/>
            <a:ext cx="8767482" cy="630942"/>
          </a:xfrm>
        </p:spPr>
        <p:txBody>
          <a:bodyPr>
            <a:sp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WISDOM FROM GOD (A STUDY OF PROVERBS)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572964-D2C2-48A7-D52D-B9F2FEDBC50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8680" y="832513"/>
            <a:ext cx="8526640" cy="6001643"/>
          </a:xfrm>
        </p:spPr>
        <p:txBody>
          <a:bodyPr>
            <a:spAutoFit/>
          </a:bodyPr>
          <a:lstStyle/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Lesson Four: “The Rewards of Righteousness” (#2)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(Proverbs 13-15)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endParaRPr lang="en-US" sz="1200" dirty="0">
              <a:effectLst/>
              <a:latin typeface="Perpetua" panose="02020502060401020303" pitchFamily="18" charset="0"/>
              <a:ea typeface="Times New Roman" panose="02020603050405020304" pitchFamily="18" charset="0"/>
            </a:endParaRP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QUESTIONS FOR DISCUSSION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 startAt="57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What is rottenness to the bones? (14:30)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 startAt="57"/>
            </a:pPr>
            <a:r>
              <a:rPr lang="en-US" dirty="0"/>
              <a:t>Who reproaches his Maker? (14:31)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57"/>
            </a:pPr>
            <a:r>
              <a:rPr lang="en-US" dirty="0"/>
              <a:t>Who has hope in death? (14:32)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 startAt="57"/>
            </a:pPr>
            <a:r>
              <a:rPr lang="en-US" dirty="0"/>
              <a:t>What exalts a nation? (14:34)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57"/>
            </a:pPr>
            <a:r>
              <a:rPr lang="en-US" dirty="0"/>
              <a:t>What turns away wrath? (15:1)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57"/>
            </a:pPr>
            <a:r>
              <a:rPr lang="en-US" dirty="0"/>
              <a:t>What does the tongue of the wise do? (15:2)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57"/>
            </a:pPr>
            <a:r>
              <a:rPr lang="en-US" dirty="0"/>
              <a:t>Whose house has much treasure? (15:6)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57"/>
            </a:pPr>
            <a:r>
              <a:rPr lang="en-US" dirty="0"/>
              <a:t>What does the lips of the wise do? (15:7)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57"/>
            </a:pPr>
            <a:r>
              <a:rPr lang="en-US" dirty="0"/>
              <a:t>What is said of the prayer of the upright? (15:8)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57"/>
            </a:pPr>
            <a:r>
              <a:rPr lang="en-US" dirty="0"/>
              <a:t>Whom does the Lord love? (15:9)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None/>
            </a:pPr>
            <a:endParaRPr lang="en-US" sz="2800" dirty="0">
              <a:latin typeface="Perpetua" panose="02020502060401020303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5858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2C9333-393C-037E-4061-EE564A1FA1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E88D7E-0A35-2A94-D2A3-7FADFAD2E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033" y="146980"/>
            <a:ext cx="8767482" cy="630942"/>
          </a:xfrm>
        </p:spPr>
        <p:txBody>
          <a:bodyPr>
            <a:sp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WISDOM FROM GOD (A STUDY OF PROVERBS)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572964-D2C2-48A7-D52D-B9F2FEDBC50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8680" y="832513"/>
            <a:ext cx="8526640" cy="4431983"/>
          </a:xfrm>
        </p:spPr>
        <p:txBody>
          <a:bodyPr>
            <a:spAutoFit/>
          </a:bodyPr>
          <a:lstStyle/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Lesson Four: “The Rewards of Righteousness” (#2)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(Proverbs 13-15)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endParaRPr lang="en-US" sz="1200" dirty="0">
              <a:effectLst/>
              <a:latin typeface="Perpetua" panose="02020502060401020303" pitchFamily="18" charset="0"/>
              <a:ea typeface="Times New Roman" panose="02020603050405020304" pitchFamily="18" charset="0"/>
            </a:endParaRP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QUESTIONS FOR DISCUSSION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 startAt="67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Who does not want to be reproved? (15:10-12)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67"/>
            </a:pPr>
            <a:r>
              <a:rPr lang="en-US" dirty="0"/>
              <a:t>Who seeks knowledge? (15:14)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67"/>
            </a:pPr>
            <a:r>
              <a:rPr lang="en-US" dirty="0"/>
              <a:t>What is an abomination to the Lord? (15:26)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67"/>
            </a:pPr>
            <a:r>
              <a:rPr lang="en-US" dirty="0"/>
              <a:t>Who studies to give an answer? (15:28)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67"/>
            </a:pPr>
            <a:r>
              <a:rPr lang="en-US" dirty="0"/>
              <a:t>Whose prayer does the Lord hear? (15:29)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67"/>
            </a:pPr>
            <a:r>
              <a:rPr lang="en-US" dirty="0"/>
              <a:t>What is before honor? (15:33)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None/>
            </a:pPr>
            <a:endParaRPr lang="en-US" sz="2800" dirty="0">
              <a:latin typeface="Perpetua" panose="02020502060401020303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0183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0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0" id="{E0FC6C04-592A-499C-AE63-280780F21E25}" vid="{8CEEE961-FC67-475F-A135-5958AF2CF48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Theme10</Template>
  <TotalTime>6312</TotalTime>
  <Words>775</Words>
  <Application>Microsoft Office PowerPoint</Application>
  <PresentationFormat>On-screen Show (4:3)</PresentationFormat>
  <Paragraphs>106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Arial</vt:lpstr>
      <vt:lpstr>Calibri</vt:lpstr>
      <vt:lpstr>Chancery Uralic</vt:lpstr>
      <vt:lpstr>Franklin Gothic Book</vt:lpstr>
      <vt:lpstr>Perpetua</vt:lpstr>
      <vt:lpstr>Tahoma</vt:lpstr>
      <vt:lpstr>Times New Roman</vt:lpstr>
      <vt:lpstr>Wingdings 2</vt:lpstr>
      <vt:lpstr>Theme10</vt:lpstr>
      <vt:lpstr>PowerPoint Presentation</vt:lpstr>
      <vt:lpstr>WISDOM FROM GOD (A STUDY OF PROVERBS)</vt:lpstr>
      <vt:lpstr>WISDOM FROM GOD (A STUDY OF PROVERBS)</vt:lpstr>
      <vt:lpstr>PowerPoint Presentation</vt:lpstr>
      <vt:lpstr>WISDOM FROM GOD (A STUDY OF PROVERBS)</vt:lpstr>
      <vt:lpstr>WISDOM FROM GOD (A STUDY OF PROVERBS)</vt:lpstr>
      <vt:lpstr>WISDOM FROM GOD (A STUDY OF PROVERBS)</vt:lpstr>
      <vt:lpstr>WISDOM FROM GOD (A STUDY OF PROVERBS)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Study Of The Proverbs (5-19-24)</dc:title>
  <dc:creator>Randy Childs</dc:creator>
  <cp:lastModifiedBy>Richard Lidh</cp:lastModifiedBy>
  <cp:revision>91</cp:revision>
  <cp:lastPrinted>2024-05-26T15:03:21Z</cp:lastPrinted>
  <dcterms:created xsi:type="dcterms:W3CDTF">2023-05-07T12:43:35Z</dcterms:created>
  <dcterms:modified xsi:type="dcterms:W3CDTF">2024-05-26T15:04:01Z</dcterms:modified>
</cp:coreProperties>
</file>